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A672F-74AF-9586-DD8F-CAA281D94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570FB-1135-47BF-E7FD-E3D1C1343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2263-BFAB-6DC5-B254-C44B427F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65A11-52CF-D816-6DE5-D88B09C8D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C5822-BFF6-C79B-F2D9-8DFBC818A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145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D83F8-3427-BB71-52FB-B9BD88DF5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7A514-7932-A408-78AC-4A5E78F42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B201D-2885-F033-9FBE-05878FDC9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973BC-5403-E86F-CF9F-FEFCF0B1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2376-6925-7E63-E786-D3D2B848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71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049A6A-140F-7603-2F51-34EFDD00D2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DAB2E5-44F7-504F-D324-7CB581824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9560F-4460-E621-FF51-701552EB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70306-D2BD-9086-FD09-32FB9A70F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0611F-E06F-C867-47AB-2DE1E5264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15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DB4A5-BB8F-1866-3C66-93048F498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30FFF-3CFD-DA9C-E659-BE524813F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AB0DA-D962-B2F2-B111-899E5D38B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7B1B5-B7D9-D288-7C45-7FEF5D1E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33CFB-FDC1-CC75-D056-22415AEF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2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A85E0-A118-919F-7DC2-59DE983DB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40922-2EFF-57BA-7D63-D9FCE24A7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D9F2D-EE0B-CE5C-2782-5113744D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C113-84A3-8164-1C50-1CDB30A45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63389-3F19-3DC2-53B4-2A2BA04B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356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45E52-1B01-B0D8-4BAA-5A0724603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D73F9-84C4-2F83-01DE-7CD60384B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1915C-067B-6D28-28E8-A5897DC43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D3DFB-40B8-2E95-33F1-F902B3DBD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0EAA8-DA89-D71E-5E7E-065E03718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5088C-D3E5-C638-DAC3-79F286BB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437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BCBD0-6F23-4DA5-2B7A-020ED96ED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3C79E-3F5D-40F0-DF5E-FEE60A90F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F4E4E-4580-6259-FC6E-725C428C2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18F14C-A768-4053-9BDB-575F37E3E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757417-D5EA-70D3-BFEC-3F91E87166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202F42-6C97-A7FD-4AF9-FFDECEFC6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7CC40A-5D1E-94E2-63C3-A676D1373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9186FF-F7E3-4DC4-AC70-7E625D56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26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11E73-4A69-4D88-3910-E6B831F23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B8446-3D74-9C71-7CAE-47834C3A9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525F35-D808-E208-1D04-21AED6B29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B7EBD-2446-4FB1-188D-0459ED96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884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05E9F-4E50-2DD1-B596-FF8EE2EC0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D2148-E3F6-FD9C-A7E4-B6732164E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E88695-A402-08FC-0266-2D855008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8665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08949-E367-073E-B32B-8A03D13D2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31534-7FA1-5F94-3368-361300700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3E1A1-1581-53DD-4D18-097D45CD4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76CFC-C023-0FA7-0613-185AFDCCB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E8D098-3072-C554-75FB-F6DA7C494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958E3-1727-6976-F5DF-D626629F0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021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AF23A-3E51-7B00-EB73-4FD81F11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3B00C-FCE0-8F14-961E-B5980EF2B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8DF44-4CF2-9523-1871-E56984F30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C8FB8-2A0A-6F3B-F63C-622F2DB3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1C34F-20B8-B8A3-BBC9-EB73D89AB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A14B8-A4B3-6602-A167-FEBCB30A5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14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B99E2-0AA7-774E-0053-8AD0A19F4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F5757-3E5F-A668-9107-F171993CB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8F9F4-3734-9769-F612-07B649DA1B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B32CB-16AF-4DCD-9A7A-C3C1108EB8AE}" type="datetimeFigureOut">
              <a:rPr lang="en-IN" smtClean="0"/>
              <a:t>05-06-2025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E5CE8-14EF-1A7A-1E62-C09AC362F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8C934-43B6-6EDE-176D-0B3B409C09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87E61-51ED-4C88-9602-E48D3825FD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459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1ED0E-F0D2-EDDB-F989-C5AF0EA7F9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A698B3-60EA-EBB4-FA98-AFC7367C4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2826" y="4044490"/>
            <a:ext cx="9144000" cy="2503794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341A62-5413-22E1-D88E-D9F7C3FB3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813" y="78658"/>
            <a:ext cx="8573729" cy="55453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29E1C3-3B19-A387-023E-F542F48019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813" y="5624050"/>
            <a:ext cx="8573729" cy="100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431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SONALI PRASAD</dc:creator>
  <cp:lastModifiedBy>SONALI PRASAD</cp:lastModifiedBy>
  <cp:revision>1</cp:revision>
  <dcterms:created xsi:type="dcterms:W3CDTF">2025-06-05T11:46:06Z</dcterms:created>
  <dcterms:modified xsi:type="dcterms:W3CDTF">2025-06-05T11:46:15Z</dcterms:modified>
</cp:coreProperties>
</file>